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59" r:id="rId3"/>
    <p:sldId id="260" r:id="rId4"/>
    <p:sldId id="258" r:id="rId5"/>
    <p:sldId id="256" r:id="rId6"/>
    <p:sldId id="261" r:id="rId7"/>
    <p:sldId id="257" r:id="rId8"/>
    <p:sldId id="271" r:id="rId9"/>
    <p:sldId id="272" r:id="rId10"/>
    <p:sldId id="263" r:id="rId11"/>
    <p:sldId id="262" r:id="rId12"/>
    <p:sldId id="266" r:id="rId13"/>
    <p:sldId id="267" r:id="rId14"/>
    <p:sldId id="264" r:id="rId15"/>
    <p:sldId id="268" r:id="rId16"/>
    <p:sldId id="265" r:id="rId17"/>
    <p:sldId id="26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A9916-3994-4739-B43A-335FEF114B48}" type="datetimeFigureOut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8BF07-10D7-4316-A18B-8CFC8BDC25E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BF07-10D7-4316-A18B-8CFC8BDC25E4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0569-6094-43EB-9E6A-728857BAC31A}" type="datetimeFigureOut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F6AA-0DDD-4565-8366-13628B7D6D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0569-6094-43EB-9E6A-728857BAC31A}" type="datetimeFigureOut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F6AA-0DDD-4565-8366-13628B7D6D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0569-6094-43EB-9E6A-728857BAC31A}" type="datetimeFigureOut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F6AA-0DDD-4565-8366-13628B7D6D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0569-6094-43EB-9E6A-728857BAC31A}" type="datetimeFigureOut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F6AA-0DDD-4565-8366-13628B7D6D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0569-6094-43EB-9E6A-728857BAC31A}" type="datetimeFigureOut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F6AA-0DDD-4565-8366-13628B7D6D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0569-6094-43EB-9E6A-728857BAC31A}" type="datetimeFigureOut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F6AA-0DDD-4565-8366-13628B7D6D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0569-6094-43EB-9E6A-728857BAC31A}" type="datetimeFigureOut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F6AA-0DDD-4565-8366-13628B7D6D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0569-6094-43EB-9E6A-728857BAC31A}" type="datetimeFigureOut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F6AA-0DDD-4565-8366-13628B7D6D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0569-6094-43EB-9E6A-728857BAC31A}" type="datetimeFigureOut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F6AA-0DDD-4565-8366-13628B7D6D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0569-6094-43EB-9E6A-728857BAC31A}" type="datetimeFigureOut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F6AA-0DDD-4565-8366-13628B7D6D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0569-6094-43EB-9E6A-728857BAC31A}" type="datetimeFigureOut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F6AA-0DDD-4565-8366-13628B7D6D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90569-6094-43EB-9E6A-728857BAC31A}" type="datetimeFigureOut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8F6AA-0DDD-4565-8366-13628B7D6D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Délégués sécurité ISERE</a:t>
            </a:r>
            <a:endParaRPr lang="fr-FR" dirty="0"/>
          </a:p>
        </p:txBody>
      </p:sp>
      <p:pic>
        <p:nvPicPr>
          <p:cNvPr id="4" name="Espace réservé du contenu 3" descr="IMG_5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Infos sécurité sur le site</a:t>
            </a:r>
            <a:endParaRPr lang="fr-FR" dirty="0"/>
          </a:p>
        </p:txBody>
      </p:sp>
      <p:pic>
        <p:nvPicPr>
          <p:cNvPr id="4" name="Espace réservé du contenu 3" descr="DSC034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41645" cy="4531234"/>
          </a:xfrm>
        </p:spPr>
      </p:pic>
      <p:sp>
        <p:nvSpPr>
          <p:cNvPr id="5" name="Rectangle 4"/>
          <p:cNvSpPr/>
          <p:nvPr/>
        </p:nvSpPr>
        <p:spPr>
          <a:xfrm>
            <a:off x="2627784" y="6237312"/>
            <a:ext cx="4230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Une fois par mois , vous trouverez des infos sur le site du CTG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Nous devons faire un effort</a:t>
            </a:r>
            <a:endParaRPr lang="fr-FR" dirty="0"/>
          </a:p>
        </p:txBody>
      </p:sp>
      <p:pic>
        <p:nvPicPr>
          <p:cNvPr id="4" name="Espace réservé du contenu 3" descr="DSC03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Bulle ronde 4"/>
          <p:cNvSpPr/>
          <p:nvPr/>
        </p:nvSpPr>
        <p:spPr>
          <a:xfrm>
            <a:off x="2555776" y="1916832"/>
            <a:ext cx="1800200" cy="792088"/>
          </a:xfrm>
          <a:prstGeom prst="wedgeEllipseCallout">
            <a:avLst>
              <a:gd name="adj1" fmla="val -12265"/>
              <a:gd name="adj2" fmla="val 52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Vive le CTG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bien vrai</a:t>
            </a:r>
            <a:endParaRPr lang="fr-FR" dirty="0"/>
          </a:p>
        </p:txBody>
      </p:sp>
      <p:pic>
        <p:nvPicPr>
          <p:cNvPr id="4" name="Espace réservé du contenu 3" descr="DSC02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7473340" cy="4437222"/>
          </a:xfrm>
        </p:spPr>
      </p:pic>
      <p:sp>
        <p:nvSpPr>
          <p:cNvPr id="6" name="Bulle ronde 5"/>
          <p:cNvSpPr/>
          <p:nvPr/>
        </p:nvSpPr>
        <p:spPr>
          <a:xfrm>
            <a:off x="4499992" y="2780928"/>
            <a:ext cx="1008112" cy="936104"/>
          </a:xfrm>
          <a:prstGeom prst="wedgeEllipseCallout">
            <a:avLst>
              <a:gd name="adj1" fmla="val -19121"/>
              <a:gd name="adj2" fmla="val 98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Le Fernand</a:t>
            </a:r>
          </a:p>
          <a:p>
            <a:pPr algn="ctr"/>
            <a:r>
              <a:rPr lang="fr-FR" sz="1200" dirty="0" smtClean="0"/>
              <a:t>Va </a:t>
            </a:r>
          </a:p>
          <a:p>
            <a:pPr algn="ctr"/>
            <a:r>
              <a:rPr lang="fr-FR" sz="1200" dirty="0" smtClean="0"/>
              <a:t>Gueuler !...</a:t>
            </a:r>
            <a:endParaRPr lang="fr-FR" sz="1200" dirty="0"/>
          </a:p>
        </p:txBody>
      </p:sp>
      <p:sp>
        <p:nvSpPr>
          <p:cNvPr id="7" name="Pensées 6"/>
          <p:cNvSpPr/>
          <p:nvPr/>
        </p:nvSpPr>
        <p:spPr>
          <a:xfrm>
            <a:off x="6228184" y="3212976"/>
            <a:ext cx="1274440" cy="7200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Mort de rire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Bravo c’est très bien</a:t>
            </a:r>
            <a:endParaRPr lang="fr-FR" dirty="0"/>
          </a:p>
        </p:txBody>
      </p:sp>
      <p:pic>
        <p:nvPicPr>
          <p:cNvPr id="4" name="Espace réservé du contenu 3" descr="DSC03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Bulle ronde 4"/>
          <p:cNvSpPr/>
          <p:nvPr/>
        </p:nvSpPr>
        <p:spPr>
          <a:xfrm>
            <a:off x="6300192" y="2348880"/>
            <a:ext cx="1008112" cy="720080"/>
          </a:xfrm>
          <a:prstGeom prst="wedgeEllipseCallout">
            <a:avLst>
              <a:gd name="adj1" fmla="val 2037"/>
              <a:gd name="adj2" fmla="val 66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Il gonfle ce délégué sécurité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personne à féliciter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C’est une dame</a:t>
            </a:r>
          </a:p>
          <a:p>
            <a:r>
              <a:rPr lang="fr-FR" dirty="0" smtClean="0"/>
              <a:t>Souvent elle rappelle les règles de sécurité</a:t>
            </a:r>
          </a:p>
          <a:p>
            <a:r>
              <a:rPr lang="fr-FR" dirty="0" smtClean="0"/>
              <a:t>Elle porte un casque</a:t>
            </a:r>
          </a:p>
          <a:p>
            <a:r>
              <a:rPr lang="fr-FR" dirty="0" smtClean="0"/>
              <a:t>Elle a un très bon comportement sur la route</a:t>
            </a:r>
          </a:p>
          <a:p>
            <a:r>
              <a:rPr lang="fr-FR" dirty="0" smtClean="0"/>
              <a:t>C’est qui ? </a:t>
            </a:r>
          </a:p>
          <a:p>
            <a:r>
              <a:rPr lang="fr-FR" dirty="0" smtClean="0"/>
              <a:t>Qui, c’est ?</a:t>
            </a:r>
          </a:p>
          <a:p>
            <a:r>
              <a:rPr lang="fr-FR" dirty="0" smtClean="0"/>
              <a:t>C’est pas le plombier</a:t>
            </a:r>
          </a:p>
          <a:p>
            <a:r>
              <a:rPr lang="fr-FR" dirty="0" smtClean="0"/>
              <a:t>C’est !...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 c’est qui ?</a:t>
            </a:r>
            <a:endParaRPr lang="fr-FR" dirty="0"/>
          </a:p>
        </p:txBody>
      </p:sp>
      <p:pic>
        <p:nvPicPr>
          <p:cNvPr id="4" name="Espace réservé du contenu 3" descr="DSC02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034617" cy="4525963"/>
          </a:xfrm>
        </p:spPr>
      </p:pic>
      <p:sp>
        <p:nvSpPr>
          <p:cNvPr id="5" name="Rectangle à coins arrondis 4"/>
          <p:cNvSpPr/>
          <p:nvPr/>
        </p:nvSpPr>
        <p:spPr>
          <a:xfrm>
            <a:off x="3203848" y="2708920"/>
            <a:ext cx="1418456" cy="7920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Pas encore moi?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la dame de droite</a:t>
            </a:r>
            <a:endParaRPr lang="fr-FR" dirty="0"/>
          </a:p>
        </p:txBody>
      </p:sp>
      <p:pic>
        <p:nvPicPr>
          <p:cNvPr id="4" name="Espace réservé du contenu 3" descr="18 mai 2014 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Bulle ronde 4"/>
          <p:cNvSpPr/>
          <p:nvPr/>
        </p:nvSpPr>
        <p:spPr>
          <a:xfrm>
            <a:off x="5868144" y="2564904"/>
            <a:ext cx="1368152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C’est moi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Bonne saison 2016</a:t>
            </a:r>
            <a:br>
              <a:rPr lang="fr-FR" dirty="0" smtClean="0"/>
            </a:br>
            <a:r>
              <a:rPr lang="fr-FR" dirty="0" smtClean="0"/>
              <a:t>La sécurité c’est pour tous</a:t>
            </a:r>
            <a:endParaRPr lang="fr-FR" dirty="0"/>
          </a:p>
        </p:txBody>
      </p:sp>
      <p:pic>
        <p:nvPicPr>
          <p:cNvPr id="4" name="Espace réservé du contenu 3" descr="Col de la Forclaz de Queige FR-73-0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216" y="1600200"/>
            <a:ext cx="6815568" cy="4525963"/>
          </a:xfrm>
        </p:spPr>
      </p:pic>
      <p:sp>
        <p:nvSpPr>
          <p:cNvPr id="5" name="Bulle ronde 4"/>
          <p:cNvSpPr/>
          <p:nvPr/>
        </p:nvSpPr>
        <p:spPr>
          <a:xfrm>
            <a:off x="5076056" y="2564904"/>
            <a:ext cx="1224136" cy="972688"/>
          </a:xfrm>
          <a:prstGeom prst="wedgeEllipseCallout">
            <a:avLst>
              <a:gd name="adj1" fmla="val -87779"/>
              <a:gd name="adj2" fmla="val -20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SVP</a:t>
            </a:r>
          </a:p>
          <a:p>
            <a:pPr algn="ctr"/>
            <a:r>
              <a:rPr lang="fr-FR" sz="1200" dirty="0" smtClean="0"/>
              <a:t>Il faut m’écouter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Accidents</a:t>
            </a:r>
            <a:endParaRPr lang="fr-FR" dirty="0"/>
          </a:p>
        </p:txBody>
      </p:sp>
      <p:pic>
        <p:nvPicPr>
          <p:cNvPr id="4" name="Espace réservé du contenu 3" descr="DSC026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02942"/>
            <a:ext cx="5897628" cy="4423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Déclarations accidents en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2071 déclarations accidents sur la France :</a:t>
            </a:r>
          </a:p>
          <a:p>
            <a:endParaRPr lang="fr-FR" sz="2000" dirty="0" smtClean="0"/>
          </a:p>
          <a:p>
            <a:r>
              <a:rPr lang="fr-FR" sz="2000" dirty="0" smtClean="0"/>
              <a:t>65 déclarations en Isère : 31 ont subi des dommages corporels, 55 avaient le casque : </a:t>
            </a:r>
          </a:p>
          <a:p>
            <a:endParaRPr lang="fr-FR" sz="2000" dirty="0" smtClean="0"/>
          </a:p>
          <a:p>
            <a:r>
              <a:rPr lang="fr-FR" sz="2000" dirty="0" smtClean="0"/>
              <a:t>3 accidents à ma connaissance au CTG :</a:t>
            </a:r>
          </a:p>
          <a:p>
            <a:endParaRPr lang="fr-FR" sz="2000" dirty="0" smtClean="0"/>
          </a:p>
          <a:p>
            <a:r>
              <a:rPr lang="fr-FR" sz="2000" dirty="0" smtClean="0"/>
              <a:t>36 décès  Cardio-vasculaire  sur le plan national:</a:t>
            </a:r>
          </a:p>
          <a:p>
            <a:endParaRPr lang="fr-FR" sz="2000" dirty="0" smtClean="0"/>
          </a:p>
          <a:p>
            <a:r>
              <a:rPr lang="fr-FR" sz="2000" dirty="0" smtClean="0">
                <a:solidFill>
                  <a:srgbClr val="FF0000"/>
                </a:solidFill>
              </a:rPr>
              <a:t>Une étude démontre qu’il y a plus d’accidents en ligne droite. Arrêtez vous pour regarder une carte ou votre GPS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rétroviseurs</a:t>
            </a:r>
            <a:endParaRPr lang="fr-FR" dirty="0"/>
          </a:p>
        </p:txBody>
      </p:sp>
      <p:pic>
        <p:nvPicPr>
          <p:cNvPr id="4" name="Espace réservé du contenu 3" descr="Rétrovise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 commander au délégué sécurité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696744" cy="2880320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r>
              <a:rPr lang="fr-FR" sz="8000" dirty="0">
                <a:solidFill>
                  <a:schemeClr val="tx1"/>
                </a:solidFill>
              </a:rPr>
              <a:t>À vélo il est important de regarder autour de soi mais il est très difficile de se retourner sans </a:t>
            </a:r>
            <a:r>
              <a:rPr lang="fr-FR" sz="8000" dirty="0" smtClean="0">
                <a:solidFill>
                  <a:schemeClr val="tx1"/>
                </a:solidFill>
              </a:rPr>
              <a:t>faire d’écart.</a:t>
            </a:r>
          </a:p>
          <a:p>
            <a:r>
              <a:rPr lang="fr-FR" sz="8000" dirty="0" smtClean="0">
                <a:solidFill>
                  <a:schemeClr val="tx1"/>
                </a:solidFill>
              </a:rPr>
              <a:t> </a:t>
            </a:r>
            <a:r>
              <a:rPr lang="fr-FR" sz="8000" dirty="0">
                <a:solidFill>
                  <a:schemeClr val="tx1"/>
                </a:solidFill>
              </a:rPr>
              <a:t>De plus, nous sommes nombreux à souffrir des cervicales</a:t>
            </a:r>
            <a:r>
              <a:rPr lang="fr-FR" sz="8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FR" sz="8000" dirty="0" smtClean="0">
                <a:solidFill>
                  <a:schemeClr val="tx1"/>
                </a:solidFill>
              </a:rPr>
              <a:t> </a:t>
            </a:r>
            <a:r>
              <a:rPr lang="fr-FR" sz="8000" dirty="0">
                <a:solidFill>
                  <a:schemeClr val="tx1"/>
                </a:solidFill>
              </a:rPr>
              <a:t>Un rétroviseur est ainsi </a:t>
            </a:r>
            <a:r>
              <a:rPr lang="fr-FR" sz="8000" dirty="0" smtClean="0">
                <a:solidFill>
                  <a:schemeClr val="tx1"/>
                </a:solidFill>
              </a:rPr>
              <a:t>un accessoire </a:t>
            </a:r>
            <a:r>
              <a:rPr lang="fr-FR" sz="8000" dirty="0">
                <a:solidFill>
                  <a:schemeClr val="tx1"/>
                </a:solidFill>
              </a:rPr>
              <a:t>utile, voire indispensable pour notre sécurité</a:t>
            </a:r>
            <a:r>
              <a:rPr lang="fr-FR" sz="8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FR" sz="8000" dirty="0" smtClean="0">
                <a:solidFill>
                  <a:schemeClr val="tx1"/>
                </a:solidFill>
              </a:rPr>
              <a:t> </a:t>
            </a:r>
            <a:r>
              <a:rPr lang="fr-FR" sz="8000" dirty="0">
                <a:solidFill>
                  <a:schemeClr val="tx1"/>
                </a:solidFill>
              </a:rPr>
              <a:t>Quand vous l’aurez essayé, vous aurez </a:t>
            </a:r>
            <a:r>
              <a:rPr lang="fr-FR" sz="8000" dirty="0" smtClean="0">
                <a:solidFill>
                  <a:schemeClr val="tx1"/>
                </a:solidFill>
              </a:rPr>
              <a:t>du mal </a:t>
            </a:r>
            <a:r>
              <a:rPr lang="fr-FR" sz="8000" dirty="0">
                <a:solidFill>
                  <a:schemeClr val="tx1"/>
                </a:solidFill>
              </a:rPr>
              <a:t>à vous en </a:t>
            </a:r>
            <a:r>
              <a:rPr lang="fr-FR" sz="8000" dirty="0" smtClean="0">
                <a:solidFill>
                  <a:schemeClr val="tx1"/>
                </a:solidFill>
              </a:rPr>
              <a:t>passer</a:t>
            </a:r>
          </a:p>
          <a:p>
            <a:r>
              <a:rPr lang="fr-FR" sz="8000" dirty="0" smtClean="0">
                <a:solidFill>
                  <a:schemeClr val="tx1"/>
                </a:solidFill>
              </a:rPr>
              <a:t> 10 rétroviseurs distribués en 2015</a:t>
            </a:r>
          </a:p>
          <a:p>
            <a:r>
              <a:rPr lang="fr-FR" sz="8000" dirty="0" smtClean="0">
                <a:solidFill>
                  <a:schemeClr val="tx1"/>
                </a:solidFill>
              </a:rPr>
              <a:t>Pour tous les nouveaux au club, merci de le commander par </a:t>
            </a:r>
          </a:p>
          <a:p>
            <a:r>
              <a:rPr lang="fr-FR" sz="8000" dirty="0" smtClean="0">
                <a:solidFill>
                  <a:schemeClr val="tx1"/>
                </a:solidFill>
              </a:rPr>
              <a:t>mail à Fernand Combe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défaut sur la route qui peut être dangereux !.. Que faire ?</a:t>
            </a:r>
            <a:endParaRPr lang="fr-FR" dirty="0"/>
          </a:p>
        </p:txBody>
      </p:sp>
      <p:pic>
        <p:nvPicPr>
          <p:cNvPr id="4" name="Espace réservé du contenu 3" descr="07 10 2012 07jpg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20880" cy="1296144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FICHE DE DEFAUT  INFRASTRUCTURE CODEP38</a:t>
            </a:r>
            <a:br>
              <a:rPr lang="fr-FR" sz="3200" dirty="0" smtClean="0"/>
            </a:br>
            <a:r>
              <a:rPr lang="fr-FR" sz="3200" dirty="0" smtClean="0"/>
              <a:t> </a:t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6048672"/>
          </a:xfrm>
        </p:spPr>
        <p:txBody>
          <a:bodyPr>
            <a:normAutofit fontScale="25000" lnSpcReduction="20000"/>
          </a:bodyPr>
          <a:lstStyle/>
          <a:p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r>
              <a:rPr lang="fr-FR" sz="8000" dirty="0" smtClean="0"/>
              <a:t>RENSEIGNEMENTS CONCERNANT LE DEFAUT CONSTATE</a:t>
            </a:r>
          </a:p>
          <a:p>
            <a:r>
              <a:rPr lang="fr-FR" sz="8000" dirty="0" smtClean="0"/>
              <a:t> </a:t>
            </a:r>
          </a:p>
          <a:p>
            <a:r>
              <a:rPr lang="fr-FR" sz="8000" dirty="0" smtClean="0"/>
              <a:t>  Nom, Prénom :  </a:t>
            </a:r>
          </a:p>
          <a:p>
            <a:r>
              <a:rPr lang="fr-FR" sz="8000" dirty="0" smtClean="0"/>
              <a:t> </a:t>
            </a:r>
          </a:p>
          <a:p>
            <a:r>
              <a:rPr lang="fr-FR" sz="8000" dirty="0" smtClean="0"/>
              <a:t>  Adresse Mail : </a:t>
            </a:r>
          </a:p>
          <a:p>
            <a:r>
              <a:rPr lang="fr-FR" sz="8000" dirty="0" smtClean="0"/>
              <a:t> </a:t>
            </a:r>
          </a:p>
          <a:p>
            <a:r>
              <a:rPr lang="fr-FR" sz="8000" dirty="0" smtClean="0"/>
              <a:t>  Tel :</a:t>
            </a:r>
          </a:p>
          <a:p>
            <a:r>
              <a:rPr lang="fr-FR" sz="8000" dirty="0" smtClean="0"/>
              <a:t> </a:t>
            </a:r>
          </a:p>
          <a:p>
            <a:r>
              <a:rPr lang="fr-FR" sz="8000" dirty="0" smtClean="0"/>
              <a:t>  LIEU DU DEFAUT    </a:t>
            </a:r>
          </a:p>
          <a:p>
            <a:r>
              <a:rPr lang="fr-FR" sz="8000" dirty="0" smtClean="0"/>
              <a:t> </a:t>
            </a:r>
          </a:p>
          <a:p>
            <a:r>
              <a:rPr lang="fr-FR" sz="8000" dirty="0" smtClean="0"/>
              <a:t> RENSEIGNEMENTS CONCERNANT LE DEFAUT  (joindre photos si possible)</a:t>
            </a:r>
          </a:p>
          <a:p>
            <a:r>
              <a:rPr lang="fr-FR" sz="8000" dirty="0" smtClean="0"/>
              <a:t> </a:t>
            </a:r>
          </a:p>
          <a:p>
            <a:r>
              <a:rPr lang="fr-FR" sz="8000" dirty="0" smtClean="0"/>
              <a:t>   </a:t>
            </a:r>
          </a:p>
          <a:p>
            <a:r>
              <a:rPr lang="fr-FR" sz="8000" dirty="0" smtClean="0"/>
              <a:t> </a:t>
            </a:r>
          </a:p>
          <a:p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01297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altLang="fr-FR" b="1" dirty="0" smtClean="0"/>
              <a:t/>
            </a:r>
            <a:br>
              <a:rPr lang="fr-FR" altLang="fr-FR" b="1" dirty="0" smtClean="0"/>
            </a:br>
            <a:r>
              <a:rPr lang="fr-FR" altLang="fr-FR" b="1" dirty="0" smtClean="0"/>
              <a:t>Nouvelles </a:t>
            </a:r>
            <a:r>
              <a:rPr lang="fr-FR" altLang="fr-FR" b="1" dirty="0" smtClean="0"/>
              <a:t>modification du Code </a:t>
            </a:r>
            <a:br>
              <a:rPr lang="fr-FR" altLang="fr-FR" b="1" dirty="0" smtClean="0"/>
            </a:br>
            <a:r>
              <a:rPr lang="fr-FR" altLang="fr-FR" b="1" dirty="0" smtClean="0"/>
              <a:t>de la </a:t>
            </a:r>
            <a:r>
              <a:rPr lang="fr-FR" altLang="fr-FR" b="1" dirty="0" smtClean="0"/>
              <a:t>Route</a:t>
            </a:r>
            <a:r>
              <a:rPr lang="fr-FR" altLang="fr-FR" b="1" dirty="0" smtClean="0"/>
              <a:t/>
            </a:r>
            <a:br>
              <a:rPr lang="fr-FR" alt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endParaRPr lang="fr-FR" altLang="fr-FR" b="1" dirty="0" smtClean="0"/>
          </a:p>
          <a:p>
            <a:pPr algn="ctr">
              <a:lnSpc>
                <a:spcPct val="90000"/>
              </a:lnSpc>
              <a:buNone/>
            </a:pPr>
            <a:endParaRPr lang="fr-FR" altLang="fr-FR" b="1" dirty="0" smtClean="0"/>
          </a:p>
          <a:p>
            <a:pPr algn="ctr">
              <a:lnSpc>
                <a:spcPct val="90000"/>
              </a:lnSpc>
              <a:buNone/>
            </a:pPr>
            <a:r>
              <a:rPr lang="fr-FR" altLang="fr-FR" b="1" dirty="0" smtClean="0"/>
              <a:t>La </a:t>
            </a:r>
            <a:r>
              <a:rPr lang="fr-FR" altLang="fr-FR" b="1" dirty="0" smtClean="0"/>
              <a:t>Fédération sera représentée par</a:t>
            </a:r>
          </a:p>
          <a:p>
            <a:pPr algn="ctr">
              <a:lnSpc>
                <a:spcPct val="90000"/>
              </a:lnSpc>
              <a:buNone/>
            </a:pPr>
            <a:r>
              <a:rPr lang="fr-FR" altLang="fr-FR" b="1" dirty="0" smtClean="0"/>
              <a:t> 2 personnes</a:t>
            </a:r>
          </a:p>
          <a:p>
            <a:pPr algn="ctr">
              <a:lnSpc>
                <a:spcPct val="90000"/>
              </a:lnSpc>
              <a:buNone/>
            </a:pPr>
            <a:r>
              <a:rPr lang="fr-FR" altLang="fr-FR" b="1" dirty="0" smtClean="0"/>
              <a:t>pour travailler sur le PAMA 2</a:t>
            </a:r>
          </a:p>
          <a:p>
            <a:pPr algn="ctr">
              <a:lnSpc>
                <a:spcPct val="90000"/>
              </a:lnSpc>
              <a:buNone/>
            </a:pPr>
            <a:r>
              <a:rPr lang="fr-FR" altLang="fr-FR" b="1" dirty="0" smtClean="0"/>
              <a:t>qui aura entre autre comme axe de travail</a:t>
            </a:r>
          </a:p>
          <a:p>
            <a:pPr algn="ctr">
              <a:lnSpc>
                <a:spcPct val="90000"/>
              </a:lnSpc>
              <a:buNone/>
            </a:pPr>
            <a:endParaRPr lang="fr-FR" altLang="fr-FR" b="1" dirty="0" smtClean="0"/>
          </a:p>
          <a:p>
            <a:pPr algn="ctr">
              <a:lnSpc>
                <a:spcPct val="90000"/>
              </a:lnSpc>
              <a:buNone/>
            </a:pPr>
            <a:r>
              <a:rPr lang="fr-FR" altLang="fr-FR" b="1" dirty="0" smtClean="0"/>
              <a:t> </a:t>
            </a:r>
            <a:endParaRPr lang="fr-FR" altLang="fr-FR" b="1" dirty="0" smtClean="0"/>
          </a:p>
          <a:p>
            <a:pPr algn="ctr">
              <a:lnSpc>
                <a:spcPct val="90000"/>
              </a:lnSpc>
              <a:buNone/>
            </a:pPr>
            <a:endParaRPr lang="fr-FR" altLang="fr-FR" b="1" dirty="0" smtClean="0"/>
          </a:p>
          <a:p>
            <a:endParaRPr lang="fr-FR" dirty="0"/>
          </a:p>
        </p:txBody>
      </p:sp>
      <p:pic>
        <p:nvPicPr>
          <p:cNvPr id="5" name="Picture 4" descr="logo codep38 4x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1476111"/>
            <a:ext cx="1440159" cy="119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fr-FR" altLang="fr-FR" dirty="0" smtClean="0"/>
              <a:t>Par exemple: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fr-FR" altLang="fr-FR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fr-FR" altLang="fr-FR" dirty="0" smtClean="0"/>
              <a:t>- Reconnaitre l’éclairage clignotant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FR" altLang="fr-FR" dirty="0" smtClean="0"/>
              <a:t>- Reconnaitre les accessoires de visibilité pour remplacer les catadioptres de pédales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FR" altLang="fr-FR" dirty="0" smtClean="0"/>
              <a:t>                            - de roues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FR" altLang="fr-FR" dirty="0" smtClean="0"/>
              <a:t>                       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FR" altLang="fr-FR" dirty="0" smtClean="0"/>
              <a:t>- Reconnaitre la tolérance de certains accessoires de sécurité pour le cycliste </a:t>
            </a:r>
            <a:br>
              <a:rPr lang="fr-FR" altLang="fr-FR" dirty="0" smtClean="0"/>
            </a:br>
            <a:endParaRPr lang="fr-FR" alt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350</Words>
  <Application>Microsoft Office PowerPoint</Application>
  <PresentationFormat>Affichage à l'écran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Délégués sécurité ISERE</vt:lpstr>
      <vt:lpstr>Accidents</vt:lpstr>
      <vt:lpstr>Déclarations accidents en 2015</vt:lpstr>
      <vt:lpstr>Les rétroviseurs</vt:lpstr>
      <vt:lpstr>A commander au délégué sécurité</vt:lpstr>
      <vt:lpstr>Un défaut sur la route qui peut être dangereux !.. Que faire ?</vt:lpstr>
      <vt:lpstr>FICHE DE DEFAUT  INFRASTRUCTURE CODEP38   </vt:lpstr>
      <vt:lpstr> Nouvelles modification du Code  de la Route </vt:lpstr>
      <vt:lpstr>Diapositive 9</vt:lpstr>
      <vt:lpstr>Infos sécurité sur le site</vt:lpstr>
      <vt:lpstr>Nous devons faire un effort</vt:lpstr>
      <vt:lpstr>C’est bien vrai</vt:lpstr>
      <vt:lpstr>Bravo c’est très bien</vt:lpstr>
      <vt:lpstr>Une personne à féliciter</vt:lpstr>
      <vt:lpstr>Non c’est qui ?</vt:lpstr>
      <vt:lpstr>C’est la dame de droite</vt:lpstr>
      <vt:lpstr>Bonne saison 2016 La sécurité c’est pour tous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rétroviseurs</dc:title>
  <dc:creator>COMBE</dc:creator>
  <cp:lastModifiedBy>COMBE</cp:lastModifiedBy>
  <cp:revision>20</cp:revision>
  <dcterms:created xsi:type="dcterms:W3CDTF">2015-11-06T08:08:25Z</dcterms:created>
  <dcterms:modified xsi:type="dcterms:W3CDTF">2015-11-20T11:17:51Z</dcterms:modified>
</cp:coreProperties>
</file>